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3716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>
        <p:scale>
          <a:sx n="72" d="100"/>
          <a:sy n="72" d="100"/>
        </p:scale>
        <p:origin x="-120" y="-858"/>
      </p:cViewPr>
      <p:guideLst>
        <p:guide orient="horz" pos="2160"/>
        <p:guide pos="3575"/>
        <p:guide pos="43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18441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939984" y="629598"/>
            <a:ext cx="7090215" cy="1143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1731" y="3305257"/>
            <a:ext cx="4668468" cy="28635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567531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1440000" rtlCol="0" anchor="t" anchorCtr="0"/>
          <a:lstStyle/>
          <a:p>
            <a:pPr algn="ctr"/>
            <a:r>
              <a:rPr lang="en-US" dirty="0" smtClean="0"/>
              <a:t>Large photo image here</a:t>
            </a:r>
            <a:endParaRPr lang="en-US" dirty="0"/>
          </a:p>
        </p:txBody>
      </p:sp>
      <p:sp>
        <p:nvSpPr>
          <p:cNvPr id="8" name="Oval 7"/>
          <p:cNvSpPr/>
          <p:nvPr userDrawn="1"/>
        </p:nvSpPr>
        <p:spPr>
          <a:xfrm>
            <a:off x="5939984" y="3305257"/>
            <a:ext cx="2161429" cy="216142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Icon image here</a:t>
            </a:r>
            <a:endParaRPr lang="en-US" dirty="0"/>
          </a:p>
        </p:txBody>
      </p:sp>
      <p:pic>
        <p:nvPicPr>
          <p:cNvPr id="9" name="Picture 8" descr="so what white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77" y="3423576"/>
            <a:ext cx="3282696" cy="993648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5675313" y="2970000"/>
            <a:ext cx="8040687" cy="0"/>
          </a:xfrm>
          <a:prstGeom prst="line">
            <a:avLst/>
          </a:prstGeom>
          <a:ln w="53975">
            <a:solidFill>
              <a:schemeClr val="accent4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3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4400" b="1" i="0" kern="1200">
          <a:solidFill>
            <a:schemeClr val="accent4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0" indent="-3429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0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1pPr>
      <a:lvl2pPr marL="0" indent="-28575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2pPr>
      <a:lvl3pPr marL="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•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3pPr>
      <a:lvl4pPr marL="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–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4pPr>
      <a:lvl5pPr marL="0" indent="-228600" algn="l" defTabSz="457200" rtl="0" eaLnBrk="1" latinLnBrk="0" hangingPunct="1">
        <a:spcBef>
          <a:spcPct val="20000"/>
        </a:spcBef>
        <a:spcAft>
          <a:spcPts val="600"/>
        </a:spcAft>
        <a:buFont typeface="Arial"/>
        <a:buChar char="»"/>
        <a:defRPr sz="2400" kern="1200">
          <a:solidFill>
            <a:schemeClr val="accent4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 txBox="1">
            <a:spLocks/>
          </p:cNvSpPr>
          <p:nvPr/>
        </p:nvSpPr>
        <p:spPr>
          <a:xfrm>
            <a:off x="5939984" y="629598"/>
            <a:ext cx="7090215" cy="1143000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accent4">
                    <a:lumMod val="75000"/>
                  </a:schemeClr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dirty="0" smtClean="0"/>
              <a:t>Intro here</a:t>
            </a:r>
            <a:endParaRPr lang="en-US" dirty="0"/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8361731" y="3305257"/>
            <a:ext cx="4668468" cy="28635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 sz="20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–"/>
              <a:defRPr sz="24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•"/>
              <a:defRPr sz="24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–"/>
              <a:defRPr sz="24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Font typeface="Arial"/>
              <a:buChar char="»"/>
              <a:defRPr sz="2400" kern="1200">
                <a:solidFill>
                  <a:schemeClr val="accent4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None/>
            </a:pPr>
            <a:r>
              <a:rPr lang="en-GB" dirty="0" smtClean="0"/>
              <a:t>Text here </a:t>
            </a:r>
            <a:endParaRPr lang="en-GB" dirty="0"/>
          </a:p>
        </p:txBody>
      </p:sp>
      <p:sp>
        <p:nvSpPr>
          <p:cNvPr id="2" name="TextBox 1"/>
          <p:cNvSpPr txBox="1"/>
          <p:nvPr/>
        </p:nvSpPr>
        <p:spPr>
          <a:xfrm>
            <a:off x="6241774" y="4571999"/>
            <a:ext cx="15372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ARCC provide this icon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47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8</Words>
  <Application>Microsoft Office PowerPoint</Application>
  <PresentationFormat>Custom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UKCIP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Ferguson</dc:creator>
  <cp:lastModifiedBy>Briony Turner</cp:lastModifiedBy>
  <cp:revision>6</cp:revision>
  <dcterms:created xsi:type="dcterms:W3CDTF">2015-03-13T12:02:16Z</dcterms:created>
  <dcterms:modified xsi:type="dcterms:W3CDTF">2015-03-30T09:37:13Z</dcterms:modified>
</cp:coreProperties>
</file>